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2"/>
    <p:restoredTop sz="93013"/>
  </p:normalViewPr>
  <p:slideViewPr>
    <p:cSldViewPr snapToGrid="0" snapToObjects="1">
      <p:cViewPr>
        <p:scale>
          <a:sx n="69" d="100"/>
          <a:sy n="69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17746-8473-EB44-8507-30416786914E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C01F7-B773-8444-A5AE-37F490840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01F7-B773-8444-A5AE-37F4908404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5FAB0-6F9E-B046-A768-62FF3F151070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5" r="47407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b="1"/>
              <a:t>False springs in a warming world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Frost tolerance 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Arc 9"/>
          <p:cNvSpPr/>
          <p:nvPr/>
        </p:nvSpPr>
        <p:spPr>
          <a:xfrm rot="5594007">
            <a:off x="9820981" y="663294"/>
            <a:ext cx="592595" cy="2108580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differences: tolerance vs avoidance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516" y="1504076"/>
            <a:ext cx="7750968" cy="5167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8856" y="2145560"/>
            <a:ext cx="3041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Duration of </a:t>
            </a:r>
            <a:r>
              <a:rPr lang="en-US" smtClean="0"/>
              <a:t>Vegetative Risk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90523" y="4743062"/>
            <a:ext cx="3041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Duration of </a:t>
            </a:r>
            <a:r>
              <a:rPr lang="en-US" smtClean="0"/>
              <a:t>Vegetative Risk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6095" y="748004"/>
            <a:ext cx="5611399" cy="5148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10 SPECIES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3 LEVELS OF CHILLING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4 </a:t>
            </a:r>
            <a:r>
              <a:rPr lang="en-US" sz="3600" dirty="0"/>
              <a:t>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6 weeks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8 weeks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smtClean="0"/>
              <a:t>FALSE SPRING</a:t>
            </a:r>
            <a:endParaRPr lang="en-US" sz="36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65540" y="860924"/>
            <a:ext cx="6887384" cy="5165537"/>
          </a:xfrm>
        </p:spPr>
      </p:pic>
    </p:spTree>
    <p:extLst>
      <p:ext uri="{BB962C8B-B14F-4D97-AF65-F5344CB8AC3E}">
        <p14:creationId xmlns:p14="http://schemas.microsoft.com/office/powerpoint/2010/main" val="31119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are false springs?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26" y="1541398"/>
            <a:ext cx="5885284" cy="53166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Phenology:</a:t>
            </a:r>
          </a:p>
          <a:p>
            <a:r>
              <a:rPr lang="en-US" dirty="0" smtClean="0"/>
              <a:t>Observe budburst to </a:t>
            </a:r>
            <a:r>
              <a:rPr lang="en-US" dirty="0" err="1" smtClean="0"/>
              <a:t>leafout</a:t>
            </a:r>
            <a:endParaRPr lang="en-US" dirty="0" smtClean="0"/>
          </a:p>
          <a:p>
            <a:r>
              <a:rPr lang="en-US" dirty="0" smtClean="0"/>
              <a:t>Observe </a:t>
            </a:r>
            <a:r>
              <a:rPr lang="en-US" i="1" dirty="0" smtClean="0"/>
              <a:t>maybe </a:t>
            </a:r>
            <a:r>
              <a:rPr lang="en-US" dirty="0" smtClean="0"/>
              <a:t>flowers?</a:t>
            </a:r>
          </a:p>
          <a:p>
            <a:r>
              <a:rPr lang="en-US" dirty="0" err="1" smtClean="0"/>
              <a:t>Budset</a:t>
            </a:r>
            <a:r>
              <a:rPr lang="en-US" dirty="0" smtClean="0"/>
              <a:t>, leaf color and leaf drop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Growth:</a:t>
            </a:r>
          </a:p>
          <a:p>
            <a:r>
              <a:rPr lang="en-US" dirty="0" smtClean="0"/>
              <a:t>Height at </a:t>
            </a:r>
            <a:r>
              <a:rPr lang="en-US" dirty="0" err="1" smtClean="0"/>
              <a:t>leafout</a:t>
            </a:r>
            <a:endParaRPr lang="en-US" dirty="0" smtClean="0"/>
          </a:p>
          <a:p>
            <a:r>
              <a:rPr lang="en-US" dirty="0" smtClean="0"/>
              <a:t>Height before </a:t>
            </a:r>
            <a:r>
              <a:rPr lang="en-US" dirty="0" err="1" smtClean="0"/>
              <a:t>budset</a:t>
            </a:r>
            <a:r>
              <a:rPr lang="en-US" dirty="0" smtClean="0"/>
              <a:t> (2 months past </a:t>
            </a:r>
            <a:r>
              <a:rPr lang="en-US" dirty="0" err="1" smtClean="0"/>
              <a:t>leafout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Height after </a:t>
            </a:r>
            <a:r>
              <a:rPr lang="en-US" dirty="0" err="1" smtClean="0"/>
              <a:t>budset</a:t>
            </a:r>
            <a:endParaRPr lang="en-US" dirty="0" smtClean="0"/>
          </a:p>
          <a:p>
            <a:r>
              <a:rPr lang="en-US" dirty="0" smtClean="0"/>
              <a:t>Chlorophyll content (same times as above minus at </a:t>
            </a:r>
            <a:r>
              <a:rPr lang="en-US" dirty="0" err="1" smtClean="0"/>
              <a:t>leafout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Below and aboveground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82055" y="1541398"/>
            <a:ext cx="41000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Potential other measurements: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 smtClean="0"/>
              <a:t>Secondary compounds or pH </a:t>
            </a:r>
            <a:r>
              <a:rPr lang="mr-IN" sz="2600" dirty="0" smtClean="0"/>
              <a:t>–</a:t>
            </a:r>
            <a:r>
              <a:rPr lang="en-US" sz="2600" dirty="0" smtClean="0"/>
              <a:t> herbivory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600" dirty="0" smtClean="0"/>
              <a:t>Amino acids </a:t>
            </a:r>
            <a:r>
              <a:rPr lang="mr-IN" sz="2600" dirty="0" smtClean="0"/>
              <a:t>–</a:t>
            </a:r>
            <a:r>
              <a:rPr lang="en-US" sz="2600" dirty="0" smtClean="0"/>
              <a:t> proline, glutamine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108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 Theme</vt:lpstr>
      <vt:lpstr>False springs in a warming world</vt:lpstr>
      <vt:lpstr>Frost tolerance </vt:lpstr>
      <vt:lpstr>Species differences: tolerance vs avoidance</vt:lpstr>
      <vt:lpstr>PowerPoint Presentation</vt:lpstr>
      <vt:lpstr>How bad are false springs?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10</cp:revision>
  <dcterms:created xsi:type="dcterms:W3CDTF">2019-04-03T01:25:02Z</dcterms:created>
  <dcterms:modified xsi:type="dcterms:W3CDTF">2019-04-03T12:46:09Z</dcterms:modified>
</cp:coreProperties>
</file>